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7" d="100"/>
          <a:sy n="127" d="100"/>
        </p:scale>
        <p:origin x="57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346836"/>
            <a:ext cx="5829300" cy="286512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322446"/>
            <a:ext cx="5143500" cy="1986914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451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472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38150"/>
            <a:ext cx="1478756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38150"/>
            <a:ext cx="4350544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13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421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051688"/>
            <a:ext cx="5915025" cy="342328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5507358"/>
            <a:ext cx="5915025" cy="180022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983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190750"/>
            <a:ext cx="291465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190750"/>
            <a:ext cx="291465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2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38152"/>
            <a:ext cx="5915025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017396"/>
            <a:ext cx="2901255" cy="98869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006090"/>
            <a:ext cx="2901255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017396"/>
            <a:ext cx="2915543" cy="98869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006090"/>
            <a:ext cx="2915543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68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96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293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8640"/>
            <a:ext cx="2211884" cy="1920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184912"/>
            <a:ext cx="3471863" cy="584835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468880"/>
            <a:ext cx="2211884" cy="457390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80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8640"/>
            <a:ext cx="2211884" cy="1920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184912"/>
            <a:ext cx="3471863" cy="584835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468880"/>
            <a:ext cx="2211884" cy="457390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49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38152"/>
            <a:ext cx="5915025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190750"/>
            <a:ext cx="5915025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7627622"/>
            <a:ext cx="154305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8B6AD-6C48-495B-B300-256F34E138B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7627622"/>
            <a:ext cx="231457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7627622"/>
            <a:ext cx="154305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58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diagram&#10;&#10;Description automatically generated with medium confidence">
            <a:extLst>
              <a:ext uri="{FF2B5EF4-FFF2-40B4-BE49-F238E27FC236}">
                <a16:creationId xmlns:a16="http://schemas.microsoft.com/office/drawing/2014/main" id="{FF78D88B-642F-C5AC-C69A-C0CE577FD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175"/>
            <a:ext cx="6858000" cy="2571750"/>
          </a:xfrm>
          <a:prstGeom prst="rect">
            <a:avLst/>
          </a:prstGeom>
        </p:spPr>
      </p:pic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7DFFE65F-E72D-A638-D482-768AFCD8D3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8925"/>
            <a:ext cx="6858000" cy="2571750"/>
          </a:xfrm>
          <a:prstGeom prst="rect">
            <a:avLst/>
          </a:prstGeom>
        </p:spPr>
      </p:pic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574C3658-54E3-2F87-0134-658967A9C9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50675"/>
            <a:ext cx="6858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03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3</cp:revision>
  <dcterms:created xsi:type="dcterms:W3CDTF">2023-02-08T04:28:03Z</dcterms:created>
  <dcterms:modified xsi:type="dcterms:W3CDTF">2023-02-08T15:48:10Z</dcterms:modified>
</cp:coreProperties>
</file>

<file path=docProps/thumbnail.jpeg>
</file>